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6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91" d="100"/>
          <a:sy n="9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71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21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09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91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6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2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8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3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3/25/16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5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19100"/>
            <a:ext cx="10642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1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501650"/>
            <a:ext cx="104267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5450"/>
            <a:ext cx="105156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438150"/>
            <a:ext cx="106045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44500"/>
            <a:ext cx="106426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533400"/>
            <a:ext cx="10337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0850"/>
            <a:ext cx="105156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88950"/>
            <a:ext cx="106299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5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469900"/>
            <a:ext cx="104902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0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450850"/>
            <a:ext cx="10541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1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438150"/>
            <a:ext cx="106172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50850"/>
            <a:ext cx="105918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7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527050"/>
            <a:ext cx="10528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5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4500"/>
            <a:ext cx="105156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463550"/>
            <a:ext cx="104648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88950"/>
            <a:ext cx="106299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425450"/>
            <a:ext cx="104775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0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425450"/>
            <a:ext cx="103759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527050"/>
            <a:ext cx="105791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69900"/>
            <a:ext cx="105918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495300"/>
            <a:ext cx="105283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82600"/>
            <a:ext cx="105918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19100"/>
            <a:ext cx="105918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88950"/>
            <a:ext cx="104013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552450"/>
            <a:ext cx="72263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4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781050"/>
            <a:ext cx="84836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869950"/>
            <a:ext cx="8813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762000"/>
            <a:ext cx="91313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762000"/>
            <a:ext cx="91313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6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6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4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0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63550"/>
            <a:ext cx="106299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6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150"/>
            <a:ext cx="105664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463550"/>
            <a:ext cx="105029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76250"/>
            <a:ext cx="104394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552450"/>
            <a:ext cx="10502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4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438150"/>
            <a:ext cx="10261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238</TotalTime>
  <Words>0</Words>
  <Application>Microsoft Macintosh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Oo, Nay</dc:creator>
  <cp:lastModifiedBy>Oo, Nay</cp:lastModifiedBy>
  <cp:revision>11</cp:revision>
  <dcterms:created xsi:type="dcterms:W3CDTF">2016-03-25T00:33:20Z</dcterms:created>
  <dcterms:modified xsi:type="dcterms:W3CDTF">2016-03-25T04:31:52Z</dcterms:modified>
</cp:coreProperties>
</file>